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2F82-B68E-4FC5-BDE7-A61883AA84D9}" type="datetimeFigureOut">
              <a:rPr lang="en-GB" smtClean="0"/>
              <a:pPr/>
              <a:t>13/05/2019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E3C38-2D92-4541-90E9-7F4B976583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26560" cy="1470025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LGSS Pensions Employer Forum</a:t>
            </a:r>
            <a:endParaRPr lang="en-GB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717032"/>
            <a:ext cx="712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May 2019</a:t>
            </a:r>
            <a:endParaRPr lang="en-GB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165304"/>
            <a:ext cx="981204" cy="490602"/>
          </a:xfrm>
          <a:prstGeom prst="rect">
            <a:avLst/>
          </a:prstGeom>
        </p:spPr>
      </p:pic>
      <p:pic>
        <p:nvPicPr>
          <p:cNvPr id="10" name="Picture 9" descr="Cambridgeshire_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94" y="262853"/>
            <a:ext cx="2348470" cy="5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mbridgeshire_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4037"/>
            <a:ext cx="2348470" cy="5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wave_graphic_tint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2075"/>
            <a:ext cx="914400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758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Employers Forum Agenda</a:t>
            </a:r>
            <a:endParaRPr lang="en-GB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558" y="6143976"/>
            <a:ext cx="981204" cy="49060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1" y="1236396"/>
            <a:ext cx="85582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09:00am	Arrival and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09:30am	Welcome Address - Cory Blose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09:40am 	LGSS Pensions Investment Strategy - Mark Whitby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10:00am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2019 Triennial Fund Valuation - Hymans 				Robertson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11:00am	Coffee Break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11:30am	Regulatory update – Cory Blose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12:15am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Lunch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Finish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1:30pm 	Break out session: Employer Pooling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1038D5B69F74AA4D456C69B29ABA9" ma:contentTypeVersion="14" ma:contentTypeDescription="Create a new document." ma:contentTypeScope="" ma:versionID="8a39541254e735b7a997cd661ee8cab4">
  <xsd:schema xmlns:xsd="http://www.w3.org/2001/XMLSchema" xmlns:xs="http://www.w3.org/2001/XMLSchema" xmlns:p="http://schemas.microsoft.com/office/2006/metadata/properties" xmlns:ns2="e959ac68-712d-4d14-b01b-edf685deb306" targetNamespace="http://schemas.microsoft.com/office/2006/metadata/properties" ma:root="true" ma:fieldsID="ad70d195311b3e86b45c89b15bc0bee3" ns2:_="">
    <xsd:import namespace="e959ac68-712d-4d14-b01b-edf685deb306"/>
    <xsd:element name="properties">
      <xsd:complexType>
        <xsd:sequence>
          <xsd:element name="documentManagement">
            <xsd:complexType>
              <xsd:all>
                <xsd:element ref="ns2:Document_x0020_Status"/>
                <xsd:element ref="ns2:Archive" minOccurs="0"/>
                <xsd:element ref="ns2:Employer1"/>
                <xsd:element ref="ns2:Fund1"/>
                <xsd:element ref="ns2:Scheme_x0020_Year"/>
                <xsd:element ref="ns2:Event_x0020_Type1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9ac68-712d-4d14-b01b-edf685deb306" elementFormDefault="qualified">
    <xsd:import namespace="http://schemas.microsoft.com/office/2006/documentManagement/types"/>
    <xsd:import namespace="http://schemas.microsoft.com/office/infopath/2007/PartnerControls"/>
    <xsd:element name="Document_x0020_Status" ma:index="8" ma:displayName="Document Status" ma:description="Status of document eg provisional, draft etc" ma:format="Dropdown" ma:internalName="Document_x0020_Status">
      <xsd:simpleType>
        <xsd:restriction base="dms:Choice">
          <xsd:enumeration value="Draft"/>
          <xsd:enumeration value="Final"/>
          <xsd:enumeration value="Original"/>
          <xsd:enumeration value="Provisional"/>
          <xsd:enumeration value="Test"/>
          <xsd:enumeration value="Working Copy"/>
        </xsd:restriction>
      </xsd:simpleType>
    </xsd:element>
    <xsd:element name="Archive" ma:index="9" nillable="true" ma:displayName="Archive" ma:default="0" ma:description="Archive yes or no?" ma:internalName="Archive">
      <xsd:simpleType>
        <xsd:restriction base="dms:Boolean"/>
      </xsd:simpleType>
    </xsd:element>
    <xsd:element name="Employer1" ma:index="10" ma:displayName="Employer" ma:indexed="true" ma:list="{b50ad000-d074-49b4-83f8-af1228697f04}" ma:internalName="Employer1" ma:showField="Employer" ma:web="e959ac68-712d-4d14-b01b-edf685deb306">
      <xsd:simpleType>
        <xsd:restriction base="dms:Lookup"/>
      </xsd:simpleType>
    </xsd:element>
    <xsd:element name="Fund1" ma:index="11" ma:displayName="Fund" ma:indexed="true" ma:list="{0c5ca00e-20ad-4e25-b0b8-2eec54b44799}" ma:internalName="Fund1" ma:readOnly="false" ma:showField="Title" ma:web="e959ac68-712d-4d14-b01b-edf685deb306">
      <xsd:simpleType>
        <xsd:restriction base="dms:Lookup"/>
      </xsd:simpleType>
    </xsd:element>
    <xsd:element name="Scheme_x0020_Year" ma:index="12" ma:displayName="Scheme Year" ma:indexed="true" ma:list="{aca16cbd-18de-4987-a762-c32ed4823fd9}" ma:internalName="Scheme_x0020_Year" ma:readOnly="false" ma:showField="Title" ma:web="e959ac68-712d-4d14-b01b-edf685deb306">
      <xsd:simpleType>
        <xsd:restriction base="dms:Lookup"/>
      </xsd:simpleType>
    </xsd:element>
    <xsd:element name="Event_x0020_Type1" ma:index="13" ma:displayName="Event Type" ma:indexed="true" ma:list="{9e9781e1-c690-47d0-a98e-65b37d166554}" ma:internalName="Event_x0020_Type1" ma:readOnly="false" ma:showField="Title" ma:web="e959ac68-712d-4d14-b01b-edf685deb30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e959ac68-712d-4d14-b01b-edf685deb306">false</Archive>
    <Employer1 xmlns="e959ac68-712d-4d14-b01b-edf685deb306">1243</Employer1>
    <Fund1 xmlns="e959ac68-712d-4d14-b01b-edf685deb306">2</Fund1>
    <Document_x0020_Status xmlns="e959ac68-712d-4d14-b01b-edf685deb306">Final</Document_x0020_Status>
    <Event_x0020_Type1 xmlns="e959ac68-712d-4d14-b01b-edf685deb306">1</Event_x0020_Type1>
    <Scheme_x0020_Year xmlns="e959ac68-712d-4d14-b01b-edf685deb306">30</Scheme_x0020_Year>
  </documentManagement>
</p:properties>
</file>

<file path=customXml/itemProps1.xml><?xml version="1.0" encoding="utf-8"?>
<ds:datastoreItem xmlns:ds="http://schemas.openxmlformats.org/officeDocument/2006/customXml" ds:itemID="{5866EBA1-9D35-424D-B922-B3B67B6185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9D175E-485D-4103-8E71-C1B6AC3D33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59ac68-712d-4d14-b01b-edf685deb3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18C594-CB46-4CF4-B1E0-847E273BA57D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959ac68-712d-4d14-b01b-edf685deb30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LGSS Pensions Employer Forum</vt:lpstr>
      <vt:lpstr>Employers Forum Agenda</vt:lpstr>
    </vt:vector>
  </TitlesOfParts>
  <Company>Northamptonshire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WelcomeAgendaSlidesNPFMay2019</dc:title>
  <dc:creator>Kescudier</dc:creator>
  <cp:lastModifiedBy>Mio Yewman</cp:lastModifiedBy>
  <cp:revision>53</cp:revision>
  <dcterms:created xsi:type="dcterms:W3CDTF">2015-10-29T11:41:32Z</dcterms:created>
  <dcterms:modified xsi:type="dcterms:W3CDTF">2019-05-13T15:04:19Z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0x0101000FC1038D5B69F74AA4D456C69B29ABA9</vt:lpwstr>
  </property>
</Properties>
</file>